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790CB7D-1CFB-48AC-9DF6-1EB386F421CA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685440" y="4343400"/>
            <a:ext cx="5486040" cy="41140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CustomShape 2"/>
          <p:cNvSpPr/>
          <p:nvPr/>
        </p:nvSpPr>
        <p:spPr>
          <a:xfrm>
            <a:off x="3884040" y="8685000"/>
            <a:ext cx="29714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b"/>
          <a:p>
            <a:pPr algn="r">
              <a:lnSpc>
                <a:spcPct val="100000"/>
              </a:lnSpc>
            </a:pPr>
            <a:fld id="{8B8B9AFD-BD7D-496E-B8BC-BDF893BF5B24}" type="slidenum"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685440" y="4343400"/>
            <a:ext cx="5486040" cy="41140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CustomShape 2"/>
          <p:cNvSpPr/>
          <p:nvPr/>
        </p:nvSpPr>
        <p:spPr>
          <a:xfrm>
            <a:off x="3884040" y="8685000"/>
            <a:ext cx="29714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b"/>
          <a:p>
            <a:pPr algn="r">
              <a:lnSpc>
                <a:spcPct val="100000"/>
              </a:lnSpc>
            </a:pPr>
            <a:fld id="{A0CF3EAD-02BC-4B98-BB08-8828E39D4A72}" type="slidenum"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31800" y="1081440"/>
            <a:ext cx="6331680" cy="3238560"/>
          </a:xfrm>
          <a:custGeom>
            <a:avLst/>
            <a:gdLst/>
            <a:ahLst/>
            <a:rect l="l" t="t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>
            <a:blip r:embed="rId2"/>
            <a:tile/>
          </a:blipFill>
          <a:ln>
            <a:solidFill>
              <a:schemeClr val="accent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-3240"/>
            <a:ext cx="12191400" cy="5203080"/>
          </a:xfrm>
          <a:custGeom>
            <a:avLst/>
            <a:gdLst/>
            <a:ahLst/>
            <a:rect l="l" t="t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>
            <a:blip r:embed="rId2"/>
            <a:tile/>
          </a:blipFill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40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0" y="0"/>
            <a:ext cx="12191400" cy="2185200"/>
          </a:xfrm>
          <a:custGeom>
            <a:avLst/>
            <a:gdLst/>
            <a:ahLst/>
            <a:rect l="l" t="t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>
            <a:blip r:embed="rId2"/>
            <a:tile/>
          </a:blipFill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51040" y="1238400"/>
            <a:ext cx="5893200" cy="264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r>
              <a:rPr b="0" lang="fr-FR" sz="42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Software Engineering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42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Project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42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Presentation (1)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53200" y="4443840"/>
            <a:ext cx="589104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First Presentation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7574760" y="1081440"/>
            <a:ext cx="3809160" cy="407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Realised by: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BRACCHI Pierre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KABA Saran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KANDE Desse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PULLICINO Perrine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SIROUKANE Slimane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YUGANSAN Yogaratnam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 rot="17336400">
            <a:off x="3178440" y="573480"/>
            <a:ext cx="4020120" cy="4982040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14" name="CustomShape 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215" name="Image 38" descr=""/>
          <p:cNvPicPr/>
          <p:nvPr/>
        </p:nvPicPr>
        <p:blipFill>
          <a:blip r:embed="rId1"/>
          <a:stretch/>
        </p:blipFill>
        <p:spPr>
          <a:xfrm>
            <a:off x="6966720" y="1730160"/>
            <a:ext cx="2951280" cy="4879440"/>
          </a:xfrm>
          <a:prstGeom prst="rect">
            <a:avLst/>
          </a:prstGeom>
          <a:ln>
            <a:noFill/>
          </a:ln>
        </p:spPr>
      </p:pic>
      <p:sp>
        <p:nvSpPr>
          <p:cNvPr id="216" name="CustomShape 4"/>
          <p:cNvSpPr/>
          <p:nvPr/>
        </p:nvSpPr>
        <p:spPr>
          <a:xfrm>
            <a:off x="3573720" y="6078600"/>
            <a:ext cx="84196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idea is that as soon as you arrive on the homepage,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 can see the relevant information you might need.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21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13"/>
          <p:cNvSpPr/>
          <p:nvPr/>
        </p:nvSpPr>
        <p:spPr>
          <a:xfrm flipH="1" rot="16200000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 rot="17336400">
            <a:off x="3178440" y="573480"/>
            <a:ext cx="4020120" cy="4982040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49" name="CustomShape 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50" name="CustomShape 4"/>
          <p:cNvSpPr/>
          <p:nvPr/>
        </p:nvSpPr>
        <p:spPr>
          <a:xfrm>
            <a:off x="3594240" y="6084360"/>
            <a:ext cx="81435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 this case, it would be streets around you and thus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potential interest points you or other people may have, could be marked down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Image 2" descr=""/>
          <p:cNvPicPr/>
          <p:nvPr/>
        </p:nvPicPr>
        <p:blipFill>
          <a:blip r:embed="rId1"/>
          <a:srcRect l="0" t="0" r="0" b="22648"/>
          <a:stretch/>
        </p:blipFill>
        <p:spPr>
          <a:xfrm>
            <a:off x="4353120" y="1028160"/>
            <a:ext cx="8238960" cy="5055480"/>
          </a:xfrm>
          <a:prstGeom prst="rect">
            <a:avLst/>
          </a:prstGeom>
          <a:ln>
            <a:noFill/>
          </a:ln>
        </p:spPr>
      </p:pic>
      <p:sp>
        <p:nvSpPr>
          <p:cNvPr id="252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6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3"/>
          <p:cNvSpPr/>
          <p:nvPr/>
        </p:nvSpPr>
        <p:spPr>
          <a:xfrm flipH="1" rot="16200000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 rot="17336400">
            <a:off x="3178440" y="573480"/>
            <a:ext cx="4020120" cy="4982040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84" name="CustomShape 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285" name="Image 2" descr=""/>
          <p:cNvPicPr/>
          <p:nvPr/>
        </p:nvPicPr>
        <p:blipFill>
          <a:blip r:embed="rId1"/>
          <a:stretch/>
        </p:blipFill>
        <p:spPr>
          <a:xfrm>
            <a:off x="6868800" y="1767240"/>
            <a:ext cx="3091320" cy="4781880"/>
          </a:xfrm>
          <a:prstGeom prst="rect">
            <a:avLst/>
          </a:prstGeom>
          <a:ln>
            <a:noFill/>
          </a:ln>
        </p:spPr>
      </p:pic>
      <p:sp>
        <p:nvSpPr>
          <p:cNvPr id="286" name="CustomShape 4"/>
          <p:cNvSpPr/>
          <p:nvPr/>
        </p:nvSpPr>
        <p:spPr>
          <a:xfrm>
            <a:off x="1938600" y="1942560"/>
            <a:ext cx="60951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would be the main way of using our application :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1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13"/>
          <p:cNvSpPr/>
          <p:nvPr/>
        </p:nvSpPr>
        <p:spPr>
          <a:xfrm flipH="1" rot="16200000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35"/>
          <p:cNvSpPr/>
          <p:nvPr/>
        </p:nvSpPr>
        <p:spPr>
          <a:xfrm>
            <a:off x="3594240" y="6380640"/>
            <a:ext cx="8303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seems to us to be the best way to provide maximum efficiency for the user.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36"/>
          <p:cNvSpPr/>
          <p:nvPr/>
        </p:nvSpPr>
        <p:spPr>
          <a:xfrm>
            <a:off x="2432520" y="4037400"/>
            <a:ext cx="510948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Clicking on the cross sign would open a pop-up menu that would allow the user to select what he wants to do with the app.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 rot="17336400">
            <a:off x="3178440" y="573480"/>
            <a:ext cx="4020120" cy="4982040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21" name="CustomShape 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322" name="Image 2" descr=""/>
          <p:cNvPicPr/>
          <p:nvPr/>
        </p:nvPicPr>
        <p:blipFill>
          <a:blip r:embed="rId1"/>
          <a:srcRect l="24577" t="402" r="16112" b="20123"/>
          <a:stretch/>
        </p:blipFill>
        <p:spPr>
          <a:xfrm>
            <a:off x="6835680" y="718560"/>
            <a:ext cx="3274200" cy="5565960"/>
          </a:xfrm>
          <a:prstGeom prst="rect">
            <a:avLst/>
          </a:prstGeom>
          <a:ln>
            <a:noFill/>
          </a:ln>
        </p:spPr>
      </p:pic>
      <p:sp>
        <p:nvSpPr>
          <p:cNvPr id="323" name="CustomShape 4"/>
          <p:cNvSpPr/>
          <p:nvPr/>
        </p:nvSpPr>
        <p:spPr>
          <a:xfrm>
            <a:off x="3594240" y="5950440"/>
            <a:ext cx="84196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is mainly the same idea as the previous mock-up, but the interface would have to be revamped to better fit a tablet.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28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13"/>
          <p:cNvSpPr/>
          <p:nvPr/>
        </p:nvSpPr>
        <p:spPr>
          <a:xfrm flipH="1" rot="16200000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58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9"/>
          <p:cNvSpPr/>
          <p:nvPr/>
        </p:nvSpPr>
        <p:spPr>
          <a:xfrm flipH="1" rot="16200000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32"/>
          <p:cNvSpPr/>
          <p:nvPr/>
        </p:nvSpPr>
        <p:spPr>
          <a:xfrm rot="16669200">
            <a:off x="2556000" y="39600"/>
            <a:ext cx="4429080" cy="720288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86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387" name="Image 2" descr=""/>
          <p:cNvPicPr/>
          <p:nvPr/>
        </p:nvPicPr>
        <p:blipFill>
          <a:blip r:embed="rId1"/>
          <a:stretch/>
        </p:blipFill>
        <p:spPr>
          <a:xfrm>
            <a:off x="6985440" y="1717560"/>
            <a:ext cx="2918160" cy="4886640"/>
          </a:xfrm>
          <a:prstGeom prst="rect">
            <a:avLst/>
          </a:prstGeom>
          <a:ln>
            <a:noFill/>
          </a:ln>
        </p:spPr>
      </p:pic>
      <p:sp>
        <p:nvSpPr>
          <p:cNvPr id="388" name="CustomShape 34"/>
          <p:cNvSpPr/>
          <p:nvPr/>
        </p:nvSpPr>
        <p:spPr>
          <a:xfrm>
            <a:off x="3594240" y="6078600"/>
            <a:ext cx="84196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User can add places/event by selecting on menu bar.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Or by pressing on a specific place, a pop-up can be opened…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3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9"/>
          <p:cNvSpPr/>
          <p:nvPr/>
        </p:nvSpPr>
        <p:spPr>
          <a:xfrm flipH="1" rot="16200000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32"/>
          <p:cNvSpPr/>
          <p:nvPr/>
        </p:nvSpPr>
        <p:spPr>
          <a:xfrm rot="16669200">
            <a:off x="2556000" y="39600"/>
            <a:ext cx="4429080" cy="720288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421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422" name="Image 3" descr=""/>
          <p:cNvPicPr/>
          <p:nvPr/>
        </p:nvPicPr>
        <p:blipFill>
          <a:blip r:embed="rId1"/>
          <a:stretch/>
        </p:blipFill>
        <p:spPr>
          <a:xfrm>
            <a:off x="6911280" y="1703520"/>
            <a:ext cx="2997000" cy="4953600"/>
          </a:xfrm>
          <a:prstGeom prst="rect">
            <a:avLst/>
          </a:prstGeom>
          <a:ln>
            <a:noFill/>
          </a:ln>
        </p:spPr>
      </p:pic>
      <p:sp>
        <p:nvSpPr>
          <p:cNvPr id="423" name="CustomShape 34"/>
          <p:cNvSpPr/>
          <p:nvPr/>
        </p:nvSpPr>
        <p:spPr>
          <a:xfrm>
            <a:off x="3594240" y="6165360"/>
            <a:ext cx="84196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that would allow the user to select whether he wants to add features like places, events...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8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9"/>
          <p:cNvSpPr/>
          <p:nvPr/>
        </p:nvSpPr>
        <p:spPr>
          <a:xfrm flipH="1" rot="16200000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32"/>
          <p:cNvSpPr/>
          <p:nvPr/>
        </p:nvSpPr>
        <p:spPr>
          <a:xfrm rot="16669200">
            <a:off x="3034800" y="531000"/>
            <a:ext cx="4377600" cy="629496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456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457" name="Image 3" descr=""/>
          <p:cNvPicPr/>
          <p:nvPr/>
        </p:nvPicPr>
        <p:blipFill>
          <a:blip r:embed="rId1"/>
          <a:stretch/>
        </p:blipFill>
        <p:spPr>
          <a:xfrm>
            <a:off x="6890040" y="1729080"/>
            <a:ext cx="3089520" cy="4839120"/>
          </a:xfrm>
          <a:prstGeom prst="rect">
            <a:avLst/>
          </a:prstGeom>
          <a:ln>
            <a:noFill/>
          </a:ln>
        </p:spPr>
      </p:pic>
      <p:sp>
        <p:nvSpPr>
          <p:cNvPr id="458" name="CustomShape 34"/>
          <p:cNvSpPr/>
          <p:nvPr/>
        </p:nvSpPr>
        <p:spPr>
          <a:xfrm>
            <a:off x="3594240" y="6271920"/>
            <a:ext cx="84196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By touching icon on map, we can get access to more information about…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63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9"/>
          <p:cNvSpPr/>
          <p:nvPr/>
        </p:nvSpPr>
        <p:spPr>
          <a:xfrm flipH="1" rot="16200000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32"/>
          <p:cNvSpPr/>
          <p:nvPr/>
        </p:nvSpPr>
        <p:spPr>
          <a:xfrm rot="16669200">
            <a:off x="3034800" y="531000"/>
            <a:ext cx="4377600" cy="629496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491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492" name="Image 41" descr=""/>
          <p:cNvPicPr/>
          <p:nvPr/>
        </p:nvPicPr>
        <p:blipFill>
          <a:blip r:embed="rId1"/>
          <a:stretch/>
        </p:blipFill>
        <p:spPr>
          <a:xfrm>
            <a:off x="6920640" y="1731600"/>
            <a:ext cx="2887200" cy="4880880"/>
          </a:xfrm>
          <a:prstGeom prst="rect">
            <a:avLst/>
          </a:prstGeom>
          <a:ln>
            <a:noFill/>
          </a:ln>
        </p:spPr>
      </p:pic>
      <p:sp>
        <p:nvSpPr>
          <p:cNvPr id="493" name="CustomShape 34"/>
          <p:cNvSpPr/>
          <p:nvPr/>
        </p:nvSpPr>
        <p:spPr>
          <a:xfrm>
            <a:off x="3573000" y="6299280"/>
            <a:ext cx="84196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photos shared, information about events, description of place/event,…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98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9"/>
          <p:cNvSpPr/>
          <p:nvPr/>
        </p:nvSpPr>
        <p:spPr>
          <a:xfrm flipH="1" rot="16200000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2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4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32"/>
          <p:cNvSpPr/>
          <p:nvPr/>
        </p:nvSpPr>
        <p:spPr>
          <a:xfrm rot="15520200">
            <a:off x="2775960" y="1429560"/>
            <a:ext cx="4367880" cy="6653520"/>
          </a:xfrm>
          <a:prstGeom prst="triangle">
            <a:avLst>
              <a:gd name="adj" fmla="val 28942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526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527" name="Image 2" descr=""/>
          <p:cNvPicPr/>
          <p:nvPr/>
        </p:nvPicPr>
        <p:blipFill>
          <a:blip r:embed="rId1"/>
          <a:stretch/>
        </p:blipFill>
        <p:spPr>
          <a:xfrm>
            <a:off x="6847920" y="1741320"/>
            <a:ext cx="3028680" cy="4839480"/>
          </a:xfrm>
          <a:prstGeom prst="rect">
            <a:avLst/>
          </a:prstGeom>
          <a:ln>
            <a:noFill/>
          </a:ln>
        </p:spPr>
      </p:pic>
      <p:sp>
        <p:nvSpPr>
          <p:cNvPr id="528" name="CustomShape 34"/>
          <p:cNvSpPr/>
          <p:nvPr/>
        </p:nvSpPr>
        <p:spPr>
          <a:xfrm>
            <a:off x="2211120" y="6161760"/>
            <a:ext cx="997920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If its by the pop-up, address will auto completed and he can fill up the rest of information.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 can also decide to share it.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" name="CustomShape 35"/>
          <p:cNvSpPr/>
          <p:nvPr/>
        </p:nvSpPr>
        <p:spPr>
          <a:xfrm>
            <a:off x="2415960" y="2098440"/>
            <a:ext cx="5249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It would be the adding/setting menu for place/event.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36"/>
          <p:cNvSpPr/>
          <p:nvPr/>
        </p:nvSpPr>
        <p:spPr>
          <a:xfrm>
            <a:off x="2001600" y="2770920"/>
            <a:ext cx="53092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If user add by the menu bar, he can write the address and fill up other information.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35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9"/>
          <p:cNvSpPr/>
          <p:nvPr/>
        </p:nvSpPr>
        <p:spPr>
          <a:xfrm flipH="1" rot="16200000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9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1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2" name="CustomShape 32"/>
          <p:cNvSpPr/>
          <p:nvPr/>
        </p:nvSpPr>
        <p:spPr>
          <a:xfrm rot="16200000">
            <a:off x="3401640" y="1290240"/>
            <a:ext cx="4365360" cy="5568480"/>
          </a:xfrm>
          <a:prstGeom prst="triangle">
            <a:avLst>
              <a:gd name="adj" fmla="val 21150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563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564" name="Image 4" descr=""/>
          <p:cNvPicPr/>
          <p:nvPr/>
        </p:nvPicPr>
        <p:blipFill>
          <a:blip r:embed="rId1"/>
          <a:srcRect l="0" t="3218" r="0" b="3996"/>
          <a:stretch/>
        </p:blipFill>
        <p:spPr>
          <a:xfrm>
            <a:off x="6892560" y="1890720"/>
            <a:ext cx="2952720" cy="4541040"/>
          </a:xfrm>
          <a:prstGeom prst="rect">
            <a:avLst/>
          </a:prstGeom>
          <a:ln>
            <a:noFill/>
          </a:ln>
        </p:spPr>
      </p:pic>
      <p:sp>
        <p:nvSpPr>
          <p:cNvPr id="565" name="CustomShape 34"/>
          <p:cNvSpPr/>
          <p:nvPr/>
        </p:nvSpPr>
        <p:spPr>
          <a:xfrm>
            <a:off x="3674160" y="6099840"/>
            <a:ext cx="8191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List of maps the user created.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 can select the maps he want to activate on the general plan, add or delete.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 7" descr=""/>
          <p:cNvPicPr/>
          <p:nvPr/>
        </p:nvPicPr>
        <p:blipFill>
          <a:blip r:embed="rId1"/>
          <a:stretch/>
        </p:blipFill>
        <p:spPr>
          <a:xfrm>
            <a:off x="8870040" y="0"/>
            <a:ext cx="3321360" cy="4978440"/>
          </a:xfrm>
          <a:prstGeom prst="rect">
            <a:avLst/>
          </a:prstGeom>
          <a:ln>
            <a:noFill/>
          </a:ln>
        </p:spPr>
      </p:pic>
      <p:pic>
        <p:nvPicPr>
          <p:cNvPr id="120" name="Image 3" descr=""/>
          <p:cNvPicPr/>
          <p:nvPr/>
        </p:nvPicPr>
        <p:blipFill>
          <a:blip r:embed="rId2"/>
          <a:stretch/>
        </p:blipFill>
        <p:spPr>
          <a:xfrm>
            <a:off x="6618960" y="1920960"/>
            <a:ext cx="2364840" cy="3057480"/>
          </a:xfrm>
          <a:prstGeom prst="rect">
            <a:avLst/>
          </a:prstGeom>
          <a:ln>
            <a:noFill/>
          </a:ln>
        </p:spPr>
      </p:pic>
      <p:pic>
        <p:nvPicPr>
          <p:cNvPr id="121" name="Image 6" descr=""/>
          <p:cNvPicPr/>
          <p:nvPr/>
        </p:nvPicPr>
        <p:blipFill>
          <a:blip r:embed="rId3"/>
          <a:stretch/>
        </p:blipFill>
        <p:spPr>
          <a:xfrm>
            <a:off x="7892280" y="1971360"/>
            <a:ext cx="1046160" cy="88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2" name="CustomShape 1"/>
          <p:cNvSpPr/>
          <p:nvPr/>
        </p:nvSpPr>
        <p:spPr>
          <a:xfrm>
            <a:off x="810000" y="1464840"/>
            <a:ext cx="10571400" cy="297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 App to share your favourite places !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695520" y="5257440"/>
            <a:ext cx="10591920" cy="85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This app will allow you to keep track of your favorite places and your upcoming events while sharing all of that with your friends !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8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9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0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9"/>
          <p:cNvSpPr/>
          <p:nvPr/>
        </p:nvSpPr>
        <p:spPr>
          <a:xfrm flipH="1" rot="16200000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7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4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6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0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5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7" name="CustomShape 32"/>
          <p:cNvSpPr/>
          <p:nvPr/>
        </p:nvSpPr>
        <p:spPr>
          <a:xfrm rot="15636000">
            <a:off x="4062600" y="1635120"/>
            <a:ext cx="4381200" cy="5844960"/>
          </a:xfrm>
          <a:prstGeom prst="triangle">
            <a:avLst>
              <a:gd name="adj" fmla="val 20358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598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599" name="Image 2" descr=""/>
          <p:cNvPicPr/>
          <p:nvPr/>
        </p:nvPicPr>
        <p:blipFill>
          <a:blip r:embed="rId1"/>
          <a:stretch/>
        </p:blipFill>
        <p:spPr>
          <a:xfrm>
            <a:off x="6942960" y="1722600"/>
            <a:ext cx="2954520" cy="4890240"/>
          </a:xfrm>
          <a:prstGeom prst="rect">
            <a:avLst/>
          </a:prstGeom>
          <a:ln>
            <a:noFill/>
          </a:ln>
        </p:spPr>
      </p:pic>
      <p:sp>
        <p:nvSpPr>
          <p:cNvPr id="600" name="CustomShape 34"/>
          <p:cNvSpPr/>
          <p:nvPr/>
        </p:nvSpPr>
        <p:spPr>
          <a:xfrm>
            <a:off x="4082400" y="6428880"/>
            <a:ext cx="4799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 quick-access to the filters of the current map.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Backlog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02" name="Table 2"/>
          <p:cNvGraphicFramePr/>
          <p:nvPr/>
        </p:nvGraphicFramePr>
        <p:xfrm>
          <a:off x="609480" y="2207520"/>
          <a:ext cx="10728000" cy="4422960"/>
        </p:xfrm>
        <a:graphic>
          <a:graphicData uri="http://schemas.openxmlformats.org/drawingml/2006/table">
            <a:tbl>
              <a:tblPr/>
              <a:tblGrid>
                <a:gridCol w="6749280"/>
                <a:gridCol w="2062440"/>
                <a:gridCol w="1916640"/>
              </a:tblGrid>
              <a:tr h="382320"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 do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Priority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Difficulty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</a:tr>
              <a:tr h="41256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Manage place, events : Add, delete or edit them.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</a:t>
                      </a:r>
                      <a:endParaRPr b="0" lang="fr-FR" sz="20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b="0" lang="fr-FR" sz="20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9780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Manage multiple maps : Add, delete, edit, share them.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</a:t>
                      </a:r>
                      <a:endParaRPr b="0" lang="fr-FR" sz="20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4-5</a:t>
                      </a:r>
                      <a:endParaRPr b="0" lang="fr-FR" sz="20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39780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Filter by category : You can select a category to display on your map. 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</a:t>
                      </a:r>
                      <a:endParaRPr b="0" lang="fr-FR" sz="20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</a:t>
                      </a:r>
                      <a:endParaRPr b="0" lang="fr-FR" sz="20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42192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Login/Logout protocol.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b="0" lang="fr-FR" sz="20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b="0" lang="fr-FR" sz="20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3416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Friendlist :Add a friend, delete a friend, share with them.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b="0" lang="fr-FR" sz="20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</a:t>
                      </a:r>
                      <a:endParaRPr b="0" lang="fr-FR" sz="20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3984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Pictures : Add, delete, comment, share.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b="0" lang="fr-FR" sz="20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b="0" lang="fr-FR" sz="20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1976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Messages/Comments : Add, delete, edit, share.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b="0" lang="fr-FR" sz="20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b="0" lang="fr-FR" sz="20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43416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Pathfinding : Find the shortest path between two points.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b="0" lang="fr-FR" sz="20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b="0" lang="fr-FR" sz="20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3416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Search for a map (from friend or a public one)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b="0" lang="fr-FR" sz="20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b="0" lang="fr-FR" sz="20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73680">
                <a:tc>
                  <a:txBody>
                    <a:bodyPr lIns="90000" rIns="90000" tIns="46800" bIns="468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Search for a place (by name or by coordinates)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b="0" lang="fr-FR" sz="20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b="0" lang="fr-FR" sz="20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Web Services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04" name="Table 2"/>
          <p:cNvGraphicFramePr/>
          <p:nvPr/>
        </p:nvGraphicFramePr>
        <p:xfrm>
          <a:off x="204120" y="2381760"/>
          <a:ext cx="11781720" cy="3708360"/>
        </p:xfrm>
        <a:graphic>
          <a:graphicData uri="http://schemas.openxmlformats.org/drawingml/2006/table">
            <a:tbl>
              <a:tblPr/>
              <a:tblGrid>
                <a:gridCol w="1268640"/>
                <a:gridCol w="4557600"/>
                <a:gridCol w="5955840"/>
              </a:tblGrid>
              <a:tr h="3571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Type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URL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Behavior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/map/list</a:t>
                      </a:r>
                      <a:endParaRPr b="0" lang="fr-FR" sz="1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a list of maps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/map/{id_place}</a:t>
                      </a:r>
                      <a:endParaRPr b="0" lang="fr-FR" sz="1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detail of a place / event for the corresponding «id»</a:t>
                      </a:r>
                      <a:endParaRPr b="0" lang="fr-FR" sz="1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/map/list/{id_map}</a:t>
                      </a:r>
                      <a:endParaRPr b="0" lang="fr-FR" sz="1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</a:t>
                      </a: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s detail of a map for the corresponding «id»</a:t>
                      </a:r>
                      <a:endParaRPr b="0" lang="fr-FR" sz="1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POST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/map/{id_place}</a:t>
                      </a:r>
                      <a:endParaRPr b="0" lang="fr-FR" sz="1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Modify a </a:t>
                      </a: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place / event</a:t>
                      </a: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 for the corresponding «id»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PMingLiu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46944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POST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/map/list/{id_map}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PMingLiu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Modify a map for the corresponding «id»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PMingLiu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PUT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/map/list</a:t>
                      </a:r>
                      <a:endParaRPr b="0" lang="fr-FR" sz="1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Add a new map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985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PUT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/map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Add a new </a:t>
                      </a: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place / event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4464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/map/list/{id_map}</a:t>
                      </a:r>
                      <a:endParaRPr b="0" lang="fr-FR" sz="1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 a map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433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/map/{id_place}</a:t>
                      </a:r>
                      <a:endParaRPr b="0" lang="fr-FR" sz="1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 a place / event</a:t>
                      </a:r>
                      <a:endParaRPr b="0" lang="fr-FR" sz="13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System Definition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818640" y="2222280"/>
            <a:ext cx="10553760" cy="363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Mark a place down as one of your favourites in the world.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Plan your upcoming events.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Share your maps with your friends or make it available publicly.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Manage multiple maps, and combine them.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Add your own photos of the events and places you go to.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Find the shortest way to go where you want to go !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Users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858240" y="2296800"/>
            <a:ext cx="10553760" cy="363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43080" indent="-342360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There is only one type of user in this app : The regular one.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He is able to </a:t>
            </a:r>
            <a:r>
              <a:rPr b="1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</a:t>
            </a:r>
            <a:r>
              <a:rPr b="1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edit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</a:t>
            </a:r>
            <a:r>
              <a:rPr b="1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manage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and </a:t>
            </a:r>
            <a:r>
              <a:rPr b="1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share maps.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On them, he can organise events, place points of interest and check what others have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decided to share.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He has the possibility to </a:t>
            </a:r>
            <a:r>
              <a:rPr b="1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publish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1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photos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and </a:t>
            </a:r>
            <a:r>
              <a:rPr b="1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messages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and to </a:t>
            </a:r>
            <a:r>
              <a:rPr b="1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befriend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others.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Image 3" descr=""/>
          <p:cNvPicPr/>
          <p:nvPr/>
        </p:nvPicPr>
        <p:blipFill>
          <a:blip r:embed="rId1"/>
          <a:stretch/>
        </p:blipFill>
        <p:spPr>
          <a:xfrm>
            <a:off x="9461160" y="2820960"/>
            <a:ext cx="666360" cy="666360"/>
          </a:xfrm>
          <a:prstGeom prst="rect">
            <a:avLst/>
          </a:prstGeom>
          <a:ln>
            <a:noFill/>
          </a:ln>
        </p:spPr>
      </p:pic>
      <p:pic>
        <p:nvPicPr>
          <p:cNvPr id="129" name="Image 4" descr=""/>
          <p:cNvPicPr/>
          <p:nvPr/>
        </p:nvPicPr>
        <p:blipFill>
          <a:blip r:embed="rId2"/>
          <a:stretch/>
        </p:blipFill>
        <p:spPr>
          <a:xfrm>
            <a:off x="7709760" y="3154320"/>
            <a:ext cx="770760" cy="960120"/>
          </a:xfrm>
          <a:prstGeom prst="rect">
            <a:avLst/>
          </a:prstGeom>
          <a:ln>
            <a:noFill/>
          </a:ln>
        </p:spPr>
      </p:pic>
      <p:pic>
        <p:nvPicPr>
          <p:cNvPr id="130" name="Image 5" descr=""/>
          <p:cNvPicPr/>
          <p:nvPr/>
        </p:nvPicPr>
        <p:blipFill>
          <a:blip r:embed="rId3"/>
          <a:stretch/>
        </p:blipFill>
        <p:spPr>
          <a:xfrm>
            <a:off x="9705600" y="4637160"/>
            <a:ext cx="1625040" cy="1510560"/>
          </a:xfrm>
          <a:prstGeom prst="rect">
            <a:avLst/>
          </a:prstGeom>
          <a:ln>
            <a:noFill/>
          </a:ln>
        </p:spPr>
      </p:pic>
      <p:pic>
        <p:nvPicPr>
          <p:cNvPr id="131" name="Image 6" descr=""/>
          <p:cNvPicPr/>
          <p:nvPr/>
        </p:nvPicPr>
        <p:blipFill>
          <a:blip r:embed="rId4"/>
          <a:stretch/>
        </p:blipFill>
        <p:spPr>
          <a:xfrm>
            <a:off x="10518480" y="3783600"/>
            <a:ext cx="1534680" cy="1871640"/>
          </a:xfrm>
          <a:prstGeom prst="rect">
            <a:avLst/>
          </a:prstGeom>
          <a:ln>
            <a:noFill/>
          </a:ln>
        </p:spPr>
      </p:pic>
      <p:pic>
        <p:nvPicPr>
          <p:cNvPr id="132" name="Image 7" descr=""/>
          <p:cNvPicPr/>
          <p:nvPr/>
        </p:nvPicPr>
        <p:blipFill>
          <a:blip r:embed="rId5"/>
          <a:stretch/>
        </p:blipFill>
        <p:spPr>
          <a:xfrm>
            <a:off x="10276200" y="4603320"/>
            <a:ext cx="204480" cy="24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Business Objects : recap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818640" y="2222280"/>
            <a:ext cx="10553760" cy="363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43080" indent="-342360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business objects would be :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Users themselves.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Places of interest a user can pinpoint.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Events the users can schedule.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Maps a user will create and manage.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messages and pictures a user can send.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810000" y="447120"/>
            <a:ext cx="10570320" cy="96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Business Objects :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3528360" y="1887840"/>
            <a:ext cx="5841360" cy="503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Technical Proposition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628200" y="2946240"/>
            <a:ext cx="7071840" cy="31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We have four main subsystems coexisting in our app :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Database stocking data of users and places/events.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main server running the code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Google Map API, called to display the map to the user.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user’s own screen, on which we will render the map.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9650880" y="2432160"/>
            <a:ext cx="2266200" cy="10281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 Server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9741600" y="5166720"/>
            <a:ext cx="2175480" cy="10281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GUI (Mobile, User’s screen)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5"/>
          <p:cNvSpPr/>
          <p:nvPr/>
        </p:nvSpPr>
        <p:spPr>
          <a:xfrm>
            <a:off x="7460280" y="5122440"/>
            <a:ext cx="1582560" cy="10281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Google Map API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6"/>
          <p:cNvSpPr/>
          <p:nvPr/>
        </p:nvSpPr>
        <p:spPr>
          <a:xfrm>
            <a:off x="10784160" y="3460680"/>
            <a:ext cx="44640" cy="170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7"/>
          <p:cNvSpPr/>
          <p:nvPr/>
        </p:nvSpPr>
        <p:spPr>
          <a:xfrm>
            <a:off x="9043200" y="5669280"/>
            <a:ext cx="69732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8"/>
          <p:cNvSpPr/>
          <p:nvPr/>
        </p:nvSpPr>
        <p:spPr>
          <a:xfrm>
            <a:off x="7460280" y="2432160"/>
            <a:ext cx="1582560" cy="10281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Database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9"/>
          <p:cNvSpPr/>
          <p:nvPr/>
        </p:nvSpPr>
        <p:spPr>
          <a:xfrm>
            <a:off x="9043200" y="2946240"/>
            <a:ext cx="60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4863960" y="2619360"/>
            <a:ext cx="901080" cy="31032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5270400" y="3527280"/>
            <a:ext cx="360" cy="29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4"/>
          <p:cNvSpPr/>
          <p:nvPr/>
        </p:nvSpPr>
        <p:spPr>
          <a:xfrm>
            <a:off x="4737240" y="3825720"/>
            <a:ext cx="1085040" cy="386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5"/>
          <p:cNvSpPr/>
          <p:nvPr/>
        </p:nvSpPr>
        <p:spPr>
          <a:xfrm>
            <a:off x="5086440" y="3228840"/>
            <a:ext cx="380160" cy="29772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1" name="CustomShape 6"/>
          <p:cNvSpPr/>
          <p:nvPr/>
        </p:nvSpPr>
        <p:spPr>
          <a:xfrm>
            <a:off x="5270400" y="2930400"/>
            <a:ext cx="360" cy="29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Line 7"/>
          <p:cNvSpPr/>
          <p:nvPr/>
        </p:nvSpPr>
        <p:spPr>
          <a:xfrm>
            <a:off x="5460840" y="3374640"/>
            <a:ext cx="5842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Line 8"/>
          <p:cNvSpPr/>
          <p:nvPr/>
        </p:nvSpPr>
        <p:spPr>
          <a:xfrm flipV="1">
            <a:off x="6045120" y="2777760"/>
            <a:ext cx="360" cy="5968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9"/>
          <p:cNvSpPr/>
          <p:nvPr/>
        </p:nvSpPr>
        <p:spPr>
          <a:xfrm flipH="1">
            <a:off x="5765040" y="2778120"/>
            <a:ext cx="278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10"/>
          <p:cNvSpPr/>
          <p:nvPr/>
        </p:nvSpPr>
        <p:spPr>
          <a:xfrm flipH="1" rot="16200000">
            <a:off x="5276160" y="4207320"/>
            <a:ext cx="726480" cy="72648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11"/>
          <p:cNvSpPr/>
          <p:nvPr/>
        </p:nvSpPr>
        <p:spPr>
          <a:xfrm rot="5400000">
            <a:off x="4547160" y="4206960"/>
            <a:ext cx="726480" cy="72648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12"/>
          <p:cNvSpPr/>
          <p:nvPr/>
        </p:nvSpPr>
        <p:spPr>
          <a:xfrm>
            <a:off x="5467320" y="4937040"/>
            <a:ext cx="1085040" cy="386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13"/>
          <p:cNvSpPr/>
          <p:nvPr/>
        </p:nvSpPr>
        <p:spPr>
          <a:xfrm>
            <a:off x="3886200" y="4930560"/>
            <a:ext cx="1154880" cy="494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14"/>
          <p:cNvSpPr/>
          <p:nvPr/>
        </p:nvSpPr>
        <p:spPr>
          <a:xfrm>
            <a:off x="6559200" y="5121000"/>
            <a:ext cx="5842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15"/>
          <p:cNvSpPr/>
          <p:nvPr/>
        </p:nvSpPr>
        <p:spPr>
          <a:xfrm flipV="1">
            <a:off x="7143480" y="4016160"/>
            <a:ext cx="360" cy="11048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16"/>
          <p:cNvSpPr/>
          <p:nvPr/>
        </p:nvSpPr>
        <p:spPr>
          <a:xfrm flipH="1">
            <a:off x="5822280" y="4016160"/>
            <a:ext cx="132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Line 17"/>
          <p:cNvSpPr/>
          <p:nvPr/>
        </p:nvSpPr>
        <p:spPr>
          <a:xfrm flipH="1">
            <a:off x="2997000" y="4568400"/>
            <a:ext cx="1549440" cy="129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18"/>
          <p:cNvSpPr/>
          <p:nvPr/>
        </p:nvSpPr>
        <p:spPr>
          <a:xfrm>
            <a:off x="3016080" y="4568760"/>
            <a:ext cx="360" cy="35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9"/>
          <p:cNvSpPr/>
          <p:nvPr/>
        </p:nvSpPr>
        <p:spPr>
          <a:xfrm>
            <a:off x="2413080" y="4924440"/>
            <a:ext cx="1199520" cy="494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0"/>
          <p:cNvSpPr/>
          <p:nvPr/>
        </p:nvSpPr>
        <p:spPr>
          <a:xfrm>
            <a:off x="4521240" y="5425920"/>
            <a:ext cx="360" cy="35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21"/>
          <p:cNvSpPr/>
          <p:nvPr/>
        </p:nvSpPr>
        <p:spPr>
          <a:xfrm>
            <a:off x="3917880" y="5781600"/>
            <a:ext cx="1199520" cy="494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2"/>
          <p:cNvSpPr/>
          <p:nvPr/>
        </p:nvSpPr>
        <p:spPr>
          <a:xfrm>
            <a:off x="5956200" y="5324400"/>
            <a:ext cx="360" cy="45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23"/>
          <p:cNvSpPr/>
          <p:nvPr/>
        </p:nvSpPr>
        <p:spPr>
          <a:xfrm>
            <a:off x="5353200" y="5775120"/>
            <a:ext cx="1199520" cy="494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4"/>
          <p:cNvSpPr/>
          <p:nvPr/>
        </p:nvSpPr>
        <p:spPr>
          <a:xfrm>
            <a:off x="7315200" y="5419800"/>
            <a:ext cx="360" cy="35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5"/>
          <p:cNvSpPr/>
          <p:nvPr/>
        </p:nvSpPr>
        <p:spPr>
          <a:xfrm>
            <a:off x="6711840" y="5775120"/>
            <a:ext cx="1199520" cy="494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Line 26"/>
          <p:cNvSpPr/>
          <p:nvPr/>
        </p:nvSpPr>
        <p:spPr>
          <a:xfrm flipH="1">
            <a:off x="5956200" y="5419440"/>
            <a:ext cx="13590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27"/>
          <p:cNvSpPr/>
          <p:nvPr/>
        </p:nvSpPr>
        <p:spPr>
          <a:xfrm>
            <a:off x="4152600" y="4016160"/>
            <a:ext cx="5842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Line 28"/>
          <p:cNvSpPr/>
          <p:nvPr/>
        </p:nvSpPr>
        <p:spPr>
          <a:xfrm flipV="1">
            <a:off x="4152600" y="3392640"/>
            <a:ext cx="360" cy="5968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29"/>
          <p:cNvSpPr/>
          <p:nvPr/>
        </p:nvSpPr>
        <p:spPr>
          <a:xfrm>
            <a:off x="4152960" y="2774880"/>
            <a:ext cx="710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30"/>
          <p:cNvSpPr/>
          <p:nvPr/>
        </p:nvSpPr>
        <p:spPr>
          <a:xfrm>
            <a:off x="3613320" y="3228840"/>
            <a:ext cx="1022040" cy="1454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Line 31"/>
          <p:cNvSpPr/>
          <p:nvPr/>
        </p:nvSpPr>
        <p:spPr>
          <a:xfrm flipV="1">
            <a:off x="4152600" y="2774520"/>
            <a:ext cx="360" cy="5270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 rot="17336400">
            <a:off x="2845080" y="356040"/>
            <a:ext cx="4197960" cy="5437800"/>
          </a:xfrm>
          <a:prstGeom prst="triangle">
            <a:avLst>
              <a:gd name="adj" fmla="val 41293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79" name="CustomShape 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180" name="Image 3" descr=""/>
          <p:cNvPicPr/>
          <p:nvPr/>
        </p:nvPicPr>
        <p:blipFill>
          <a:blip r:embed="rId1"/>
          <a:stretch/>
        </p:blipFill>
        <p:spPr>
          <a:xfrm>
            <a:off x="7038720" y="1746360"/>
            <a:ext cx="2711160" cy="4822920"/>
          </a:xfrm>
          <a:prstGeom prst="rect">
            <a:avLst/>
          </a:prstGeom>
          <a:ln>
            <a:noFill/>
          </a:ln>
        </p:spPr>
      </p:pic>
      <p:sp>
        <p:nvSpPr>
          <p:cNvPr id="181" name="CustomShape 4"/>
          <p:cNvSpPr/>
          <p:nvPr/>
        </p:nvSpPr>
        <p:spPr>
          <a:xfrm>
            <a:off x="3594240" y="6090480"/>
            <a:ext cx="6095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would be your home page.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6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3"/>
          <p:cNvSpPr/>
          <p:nvPr/>
        </p:nvSpPr>
        <p:spPr>
          <a:xfrm flipH="1" rot="16200000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Family tree with rectangular photos (blue, black widescreen)</Template>
  <TotalTime>3430</TotalTime>
  <Application>LibreOffice/5.1.6.2$Linux_X86_64 LibreOffice_project/10m0$Build-2</Application>
  <Words>1070</Words>
  <Paragraphs>266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2018-02-08T10:47:17Z</dcterms:created>
  <dc:creator/>
  <dc:description/>
  <dc:language>fr-FR</dc:language>
  <cp:lastModifiedBy/>
  <dcterms:modified xsi:type="dcterms:W3CDTF">2018-03-03T21:27:54Z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Personnalisé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  <property fmtid="{D5CDD505-2E9C-101B-9397-08002B2CF9AE}" pid="12" name="_TemplateID">
    <vt:lpwstr>TC040013929991</vt:lpwstr>
  </property>
</Properties>
</file>